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7" r:id="rId3"/>
    <p:sldId id="257" r:id="rId4"/>
    <p:sldId id="278" r:id="rId5"/>
    <p:sldId id="27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H. Doornbos-Zigter" initials="MD" lastIdx="10" clrIdx="0">
    <p:extLst>
      <p:ext uri="{19B8F6BF-5375-455C-9EA6-DF929625EA0E}">
        <p15:presenceInfo xmlns:p15="http://schemas.microsoft.com/office/powerpoint/2012/main" userId="M.H. Doornbos-Zig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92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7535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‘Het boek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van Wonderlijke wezens die werkelijk bestaan’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 en wat het schrijfdoel van de auteur is.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voorspellen wat we in dit boek zullen lezen en in hoeverre de inhoud van het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boek echt is.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160" y="3221832"/>
            <a:ext cx="1580993" cy="21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124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705427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10 t/m 14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203" y="932358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16" y="288622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01575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894" y="3776065"/>
            <a:ext cx="3118673" cy="204006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vergelijken, uitleggen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leeswijzer stap 13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Beredenering aantal kruisjes 	schaal van levensgevaar stap 	10 en 11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908780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377606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700" y="1990726"/>
            <a:ext cx="1859625" cy="25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leeswijzer stap 15 t/m 19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233" y="4457069"/>
            <a:ext cx="2398843" cy="169918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73617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22341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tweetallen zelf twee wonderlijke wezens 	bedenken en bladzijden erover 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Kenmerken van het wezen bedenken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96756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226164" y="2377055"/>
            <a:ext cx="4802286" cy="38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3175240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zelf wonderlijke wezens bedenken en uitwerken.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375" y="1990726"/>
            <a:ext cx="1859625" cy="25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3493" y="1138714"/>
            <a:ext cx="981198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Wonderlijke wezens bedenken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uitwerken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Eerste schets maken van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wezen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Presentatie namen en één eigenschap van de wezens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Presentatie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wezens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Terugblik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93570" y="6618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299795" y="3995969"/>
            <a:ext cx="3379148" cy="27076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43" y="1964989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25" y="3881585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43" y="496987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024" y="2137907"/>
            <a:ext cx="5250055" cy="325406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356" y="3974204"/>
            <a:ext cx="1281077" cy="17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(informatief)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gefascineerd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temperament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gedijen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14577"/>
            <a:ext cx="1764173" cy="249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35797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Maatjeswerk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893235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1 t/m 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111159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443573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2961472"/>
            <a:ext cx="498306" cy="473075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5131513" y="4363396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524661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6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213966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50" y="4382357"/>
            <a:ext cx="3007299" cy="196721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213966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en ‘het 	temperament’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84340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3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verschillen en overeenkomsten benoemen tussen de wezens uit stap 6 en 7 van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 leeswijzer.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in eigen woorden uitleggen wat met ‘natuurlijke selectie’ bedoeld wordt.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007" y="2606279"/>
            <a:ext cx="1580993" cy="21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5 t/m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2887525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1167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604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243" y="3450074"/>
            <a:ext cx="2735248" cy="178924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vergelijken, 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‘Natuurlijke selectie’ 	bespreken.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940639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84940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r>
              <a:rPr lang="nl-NL" b="1" dirty="0" smtClean="0"/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in eigen woorden uitleggen waarom de wezens uit stap 10 en 11 van de 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leeswijzer een bepaald aantal kruisjes hebben gekregen bij de schaal van levensgevaar.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in eigen woorden uitleggen waarom de wezens uit stap 12 van de leeswijzer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door hun ouders als kuiken al aan elkaar gekoppeld zijn.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aangeven of de vraag een opzoekvraag of een nadenkvraag is en kunnen 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uitleggen waarom.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007" y="3535144"/>
            <a:ext cx="1580993" cy="21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3264</TotalTime>
  <Words>1185</Words>
  <Application>Microsoft Office PowerPoint</Application>
  <PresentationFormat>Widescreen</PresentationFormat>
  <Paragraphs>288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257</cp:revision>
  <dcterms:created xsi:type="dcterms:W3CDTF">2017-07-26T14:05:48Z</dcterms:created>
  <dcterms:modified xsi:type="dcterms:W3CDTF">2022-09-11T11:40:15Z</dcterms:modified>
</cp:coreProperties>
</file>